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90" r:id="rId2"/>
    <p:sldId id="259" r:id="rId3"/>
    <p:sldId id="260" r:id="rId4"/>
    <p:sldId id="264" r:id="rId5"/>
    <p:sldId id="298" r:id="rId6"/>
    <p:sldId id="299" r:id="rId7"/>
    <p:sldId id="297" r:id="rId8"/>
    <p:sldId id="300" r:id="rId9"/>
    <p:sldId id="296" r:id="rId10"/>
    <p:sldId id="303" r:id="rId11"/>
    <p:sldId id="301" r:id="rId12"/>
    <p:sldId id="304" r:id="rId13"/>
    <p:sldId id="302" r:id="rId14"/>
    <p:sldId id="305" r:id="rId15"/>
    <p:sldId id="306" r:id="rId16"/>
    <p:sldId id="307" r:id="rId17"/>
    <p:sldId id="291" r:id="rId18"/>
    <p:sldId id="309" r:id="rId19"/>
    <p:sldId id="308" r:id="rId20"/>
    <p:sldId id="272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FF216E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F5A5F4D4-E5CB-440A-8E3D-CFC804D68ED7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B144C">
              <a:alpha val="10458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B144C">
              <a:alpha val="50000"/>
            </a:srgbClr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4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3B144D"/>
          </a:solidFill>
        </a:fill>
      </a:tcStyle>
    </a:firstRow>
  </a:tblStyle>
  <a:tblStyle styleId="{6D00183D-4B78-47B3-8C3F-85B191FAA3B7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10593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A940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3B144D"/>
          </a:solidFill>
        </a:fill>
      </a:tcStyle>
    </a:firstRow>
  </a:tblStyle>
  <a:tblStyle styleId="{FB0A3487-2A3F-4869-A1E8-AB3125D4860B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914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10333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9700">
                  <a:alpha val="949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8C47C"/>
          </a:solidFill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6D262E">
                  <a:alpha val="32873"/>
                </a:srgbClr>
              </a:solidFill>
              <a:prstDash val="solid"/>
              <a:miter lim="400000"/>
            </a:ln>
          </a:insideV>
        </a:tcBdr>
        <a:fill>
          <a:solidFill>
            <a:srgbClr val="FFDFC0"/>
          </a:solidFill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3B144C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FFA940"/>
          </a:solidFill>
        </a:fill>
      </a:tcStyle>
    </a:firstRow>
  </a:tblStyle>
  <a:tblStyle styleId="{B37D2F94-6CC1-4BA4-AEAC-3C6D18C72AEE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51244">
              <a:alpha val="9939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4463C">
                  <a:alpha val="1255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4463C">
                  <a:alpha val="678"/>
                </a:srgbClr>
              </a:solidFill>
              <a:prstDash val="solid"/>
              <a:miter lim="400000"/>
            </a:ln>
          </a:insideV>
        </a:tcBdr>
        <a:fill>
          <a:solidFill>
            <a:srgbClr val="B08EBF"/>
          </a:solidFill>
        </a:fill>
      </a:tcStyle>
    </a:firstRow>
  </a:tblStyle>
  <a:tblStyle styleId="{DD4FFC65-5636-4123-868B-155079F323DF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262E">
              <a:alpha val="13404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B08EBF"/>
      </a:tcTxStyle>
      <a:tcStyle>
        <a:tcBdr>
          <a:lef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81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7D7C11B1-758E-46FF-9BE5-E9274689F90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262E">
              <a:alpha val="13404"/>
            </a:srgbClr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FFA940"/>
      </a:tcTxStyle>
      <a:tcStyle>
        <a:tcBdr>
          <a:lef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B144C">
                  <a:alpha val="39733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51" d="100"/>
          <a:sy n="51" d="100"/>
        </p:scale>
        <p:origin x="15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2" name="Shape 4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1pPr>
    <a:lvl2pPr indent="2286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2pPr>
    <a:lvl3pPr indent="4572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3pPr>
    <a:lvl4pPr indent="6858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4pPr>
    <a:lvl5pPr indent="9144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5pPr>
    <a:lvl6pPr indent="11430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6pPr>
    <a:lvl7pPr indent="13716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7pPr>
    <a:lvl8pPr indent="16002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8pPr>
    <a:lvl9pPr indent="1828800" defTabSz="457200" latinLnBrk="0">
      <a:lnSpc>
        <a:spcPct val="117999"/>
      </a:lnSpc>
      <a:defRPr sz="2200">
        <a:latin typeface="Avenir Next Regular"/>
        <a:ea typeface="Avenir Next Regular"/>
        <a:cs typeface="Avenir Next Regular"/>
        <a:sym typeface="Avenir Next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2">
    <p:bg>
      <p:bgPr>
        <a:solidFill>
          <a:srgbClr val="E44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58147" cy="252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1264424" y="3194660"/>
            <a:ext cx="11827177" cy="6517258"/>
          </a:xfrm>
          <a:prstGeom prst="rect">
            <a:avLst/>
          </a:prstGeom>
        </p:spPr>
        <p:txBody>
          <a:bodyPr anchor="t"/>
          <a:lstStyle>
            <a:lvl1pPr algn="l">
              <a:defRPr sz="14400" cap="none" spc="-576">
                <a:solidFill>
                  <a:srgbClr val="27226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217617" y="9275541"/>
            <a:ext cx="7254069" cy="3465149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4800" b="1" spc="-144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9600" y="9320834"/>
            <a:ext cx="50800" cy="439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741" y="438649"/>
            <a:ext cx="4186441" cy="135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4056" y="615950"/>
            <a:ext cx="1072193" cy="10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5935483" y="1553297"/>
            <a:ext cx="16470746" cy="5133793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306394" y="266191"/>
            <a:ext cx="3405430" cy="1318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28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2">
    <p:bg>
      <p:bgPr>
        <a:solidFill>
          <a:srgbClr val="272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1444277" y="1521170"/>
            <a:ext cx="13210837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400"/>
            <a:ext cx="14712823" cy="5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-12700" y="9414681"/>
            <a:ext cx="22613620" cy="340543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5935483" y="1553297"/>
            <a:ext cx="16470746" cy="5133793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306394" y="266191"/>
            <a:ext cx="3405430" cy="13183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28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3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9647541" y="1537318"/>
            <a:ext cx="13210836" cy="3447319"/>
          </a:xfrm>
          <a:prstGeom prst="rect">
            <a:avLst/>
          </a:prstGeom>
        </p:spPr>
        <p:txBody>
          <a:bodyPr anchor="b"/>
          <a:lstStyle>
            <a:lvl1pPr algn="l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784857" y="9409785"/>
            <a:ext cx="22611843" cy="3405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097" y="5232400"/>
            <a:ext cx="18483073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4 ALT">
    <p:bg>
      <p:bgPr>
        <a:gradFill flip="none" rotWithShape="1">
          <a:gsLst>
            <a:gs pos="0">
              <a:srgbClr val="FF216E"/>
            </a:gs>
            <a:gs pos="100000">
              <a:srgbClr val="FF540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4200"/>
            <a:ext cx="18483072" cy="5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873920" y="3232874"/>
            <a:ext cx="17559862" cy="3447319"/>
          </a:xfrm>
          <a:prstGeom prst="rect">
            <a:avLst/>
          </a:prstGeom>
        </p:spPr>
        <p:txBody>
          <a:bodyPr anchor="b"/>
          <a:lstStyle>
            <a:lvl1pPr algn="r">
              <a:defRPr sz="9200" cap="none" spc="-367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20644290" y="266192"/>
            <a:ext cx="3405430" cy="1318361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ircle"/>
          <p:cNvSpPr/>
          <p:nvPr/>
        </p:nvSpPr>
        <p:spPr>
          <a:xfrm>
            <a:off x="52104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59" name="Circle"/>
          <p:cNvSpPr/>
          <p:nvPr/>
        </p:nvSpPr>
        <p:spPr>
          <a:xfrm>
            <a:off x="52104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0" name="Circle"/>
          <p:cNvSpPr/>
          <p:nvPr/>
        </p:nvSpPr>
        <p:spPr>
          <a:xfrm>
            <a:off x="52104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1" name="Circle"/>
          <p:cNvSpPr/>
          <p:nvPr/>
        </p:nvSpPr>
        <p:spPr>
          <a:xfrm>
            <a:off x="52104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2" name="Circle"/>
          <p:cNvSpPr/>
          <p:nvPr/>
        </p:nvSpPr>
        <p:spPr>
          <a:xfrm>
            <a:off x="60359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3" name="Circle"/>
          <p:cNvSpPr/>
          <p:nvPr/>
        </p:nvSpPr>
        <p:spPr>
          <a:xfrm>
            <a:off x="60359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4" name="Circle"/>
          <p:cNvSpPr/>
          <p:nvPr/>
        </p:nvSpPr>
        <p:spPr>
          <a:xfrm>
            <a:off x="60359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5" name="Circle"/>
          <p:cNvSpPr/>
          <p:nvPr/>
        </p:nvSpPr>
        <p:spPr>
          <a:xfrm>
            <a:off x="60359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6" name="Circle"/>
          <p:cNvSpPr/>
          <p:nvPr/>
        </p:nvSpPr>
        <p:spPr>
          <a:xfrm>
            <a:off x="6861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7" name="Circle"/>
          <p:cNvSpPr/>
          <p:nvPr/>
        </p:nvSpPr>
        <p:spPr>
          <a:xfrm>
            <a:off x="6861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8" name="Circle"/>
          <p:cNvSpPr/>
          <p:nvPr/>
        </p:nvSpPr>
        <p:spPr>
          <a:xfrm>
            <a:off x="6861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9" name="Circle"/>
          <p:cNvSpPr/>
          <p:nvPr/>
        </p:nvSpPr>
        <p:spPr>
          <a:xfrm>
            <a:off x="6861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0" name="Circle"/>
          <p:cNvSpPr/>
          <p:nvPr/>
        </p:nvSpPr>
        <p:spPr>
          <a:xfrm>
            <a:off x="7686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1" name="Circle"/>
          <p:cNvSpPr/>
          <p:nvPr/>
        </p:nvSpPr>
        <p:spPr>
          <a:xfrm>
            <a:off x="7686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2" name="Circle"/>
          <p:cNvSpPr/>
          <p:nvPr/>
        </p:nvSpPr>
        <p:spPr>
          <a:xfrm>
            <a:off x="7686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3" name="Circle"/>
          <p:cNvSpPr/>
          <p:nvPr/>
        </p:nvSpPr>
        <p:spPr>
          <a:xfrm>
            <a:off x="7686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4" name="Circle"/>
          <p:cNvSpPr/>
          <p:nvPr/>
        </p:nvSpPr>
        <p:spPr>
          <a:xfrm>
            <a:off x="8512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5" name="Circle"/>
          <p:cNvSpPr/>
          <p:nvPr/>
        </p:nvSpPr>
        <p:spPr>
          <a:xfrm>
            <a:off x="8512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6" name="Circle"/>
          <p:cNvSpPr/>
          <p:nvPr/>
        </p:nvSpPr>
        <p:spPr>
          <a:xfrm>
            <a:off x="8512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7" name="Circle"/>
          <p:cNvSpPr/>
          <p:nvPr/>
        </p:nvSpPr>
        <p:spPr>
          <a:xfrm>
            <a:off x="8512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8" name="Circle"/>
          <p:cNvSpPr/>
          <p:nvPr/>
        </p:nvSpPr>
        <p:spPr>
          <a:xfrm>
            <a:off x="9337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9" name="Circle"/>
          <p:cNvSpPr/>
          <p:nvPr/>
        </p:nvSpPr>
        <p:spPr>
          <a:xfrm>
            <a:off x="9337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0" name="Circle"/>
          <p:cNvSpPr/>
          <p:nvPr/>
        </p:nvSpPr>
        <p:spPr>
          <a:xfrm>
            <a:off x="9337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1" name="Circle"/>
          <p:cNvSpPr/>
          <p:nvPr/>
        </p:nvSpPr>
        <p:spPr>
          <a:xfrm>
            <a:off x="9337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2" name="Circle"/>
          <p:cNvSpPr/>
          <p:nvPr/>
        </p:nvSpPr>
        <p:spPr>
          <a:xfrm>
            <a:off x="10163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3" name="Circle"/>
          <p:cNvSpPr/>
          <p:nvPr/>
        </p:nvSpPr>
        <p:spPr>
          <a:xfrm>
            <a:off x="10163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4" name="Circle"/>
          <p:cNvSpPr/>
          <p:nvPr/>
        </p:nvSpPr>
        <p:spPr>
          <a:xfrm>
            <a:off x="10163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5" name="Circle"/>
          <p:cNvSpPr/>
          <p:nvPr/>
        </p:nvSpPr>
        <p:spPr>
          <a:xfrm>
            <a:off x="10163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6" name="Circle"/>
          <p:cNvSpPr/>
          <p:nvPr/>
        </p:nvSpPr>
        <p:spPr>
          <a:xfrm>
            <a:off x="10988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7" name="Circle"/>
          <p:cNvSpPr/>
          <p:nvPr/>
        </p:nvSpPr>
        <p:spPr>
          <a:xfrm>
            <a:off x="10988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8" name="Circle"/>
          <p:cNvSpPr/>
          <p:nvPr/>
        </p:nvSpPr>
        <p:spPr>
          <a:xfrm>
            <a:off x="10988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Circle"/>
          <p:cNvSpPr/>
          <p:nvPr/>
        </p:nvSpPr>
        <p:spPr>
          <a:xfrm>
            <a:off x="10988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0" name="Circle"/>
          <p:cNvSpPr/>
          <p:nvPr/>
        </p:nvSpPr>
        <p:spPr>
          <a:xfrm>
            <a:off x="257475" y="194616"/>
            <a:ext cx="508392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1" name="Circle"/>
          <p:cNvSpPr/>
          <p:nvPr/>
        </p:nvSpPr>
        <p:spPr>
          <a:xfrm>
            <a:off x="257475" y="101167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2" name="Circle"/>
          <p:cNvSpPr/>
          <p:nvPr/>
        </p:nvSpPr>
        <p:spPr>
          <a:xfrm>
            <a:off x="257475" y="182873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3" name="Circle"/>
          <p:cNvSpPr/>
          <p:nvPr/>
        </p:nvSpPr>
        <p:spPr>
          <a:xfrm>
            <a:off x="257475" y="264579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4" name="Circle"/>
          <p:cNvSpPr/>
          <p:nvPr/>
        </p:nvSpPr>
        <p:spPr>
          <a:xfrm>
            <a:off x="1082975" y="194616"/>
            <a:ext cx="508392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5" name="Circle"/>
          <p:cNvSpPr/>
          <p:nvPr/>
        </p:nvSpPr>
        <p:spPr>
          <a:xfrm>
            <a:off x="1082975" y="101167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6" name="Circle"/>
          <p:cNvSpPr/>
          <p:nvPr/>
        </p:nvSpPr>
        <p:spPr>
          <a:xfrm>
            <a:off x="1082975" y="182873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7" name="Circle"/>
          <p:cNvSpPr/>
          <p:nvPr/>
        </p:nvSpPr>
        <p:spPr>
          <a:xfrm>
            <a:off x="1082975" y="2645796"/>
            <a:ext cx="508392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8" name="Circle"/>
          <p:cNvSpPr/>
          <p:nvPr/>
        </p:nvSpPr>
        <p:spPr>
          <a:xfrm>
            <a:off x="1908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9" name="Circle"/>
          <p:cNvSpPr/>
          <p:nvPr/>
        </p:nvSpPr>
        <p:spPr>
          <a:xfrm>
            <a:off x="1908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0" name="Circle"/>
          <p:cNvSpPr/>
          <p:nvPr/>
        </p:nvSpPr>
        <p:spPr>
          <a:xfrm>
            <a:off x="1908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1" name="Circle"/>
          <p:cNvSpPr/>
          <p:nvPr/>
        </p:nvSpPr>
        <p:spPr>
          <a:xfrm>
            <a:off x="1908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2" name="Circle"/>
          <p:cNvSpPr/>
          <p:nvPr/>
        </p:nvSpPr>
        <p:spPr>
          <a:xfrm>
            <a:off x="27339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3" name="Circle"/>
          <p:cNvSpPr/>
          <p:nvPr/>
        </p:nvSpPr>
        <p:spPr>
          <a:xfrm>
            <a:off x="27339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4" name="Circle"/>
          <p:cNvSpPr/>
          <p:nvPr/>
        </p:nvSpPr>
        <p:spPr>
          <a:xfrm>
            <a:off x="27339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5" name="Circle"/>
          <p:cNvSpPr/>
          <p:nvPr/>
        </p:nvSpPr>
        <p:spPr>
          <a:xfrm>
            <a:off x="27339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6" name="Circle"/>
          <p:cNvSpPr/>
          <p:nvPr/>
        </p:nvSpPr>
        <p:spPr>
          <a:xfrm>
            <a:off x="35594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7" name="Circle"/>
          <p:cNvSpPr/>
          <p:nvPr/>
        </p:nvSpPr>
        <p:spPr>
          <a:xfrm>
            <a:off x="35594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8" name="Circle"/>
          <p:cNvSpPr/>
          <p:nvPr/>
        </p:nvSpPr>
        <p:spPr>
          <a:xfrm>
            <a:off x="35594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09" name="Circle"/>
          <p:cNvSpPr/>
          <p:nvPr/>
        </p:nvSpPr>
        <p:spPr>
          <a:xfrm>
            <a:off x="35594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0" name="Circle"/>
          <p:cNvSpPr/>
          <p:nvPr/>
        </p:nvSpPr>
        <p:spPr>
          <a:xfrm>
            <a:off x="4384974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1" name="Circle"/>
          <p:cNvSpPr/>
          <p:nvPr/>
        </p:nvSpPr>
        <p:spPr>
          <a:xfrm>
            <a:off x="4384974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2" name="Circle"/>
          <p:cNvSpPr/>
          <p:nvPr/>
        </p:nvSpPr>
        <p:spPr>
          <a:xfrm>
            <a:off x="4384974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4384974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11814475" y="194616"/>
            <a:ext cx="508393" cy="508392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5" name="Circle"/>
          <p:cNvSpPr/>
          <p:nvPr/>
        </p:nvSpPr>
        <p:spPr>
          <a:xfrm>
            <a:off x="11814475" y="101167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6" name="Circle"/>
          <p:cNvSpPr/>
          <p:nvPr/>
        </p:nvSpPr>
        <p:spPr>
          <a:xfrm>
            <a:off x="11814475" y="182873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7" name="Circle"/>
          <p:cNvSpPr/>
          <p:nvPr/>
        </p:nvSpPr>
        <p:spPr>
          <a:xfrm>
            <a:off x="11814475" y="2645796"/>
            <a:ext cx="508393" cy="508393"/>
          </a:xfrm>
          <a:prstGeom prst="ellipse">
            <a:avLst/>
          </a:prstGeom>
          <a:solidFill>
            <a:srgbClr val="F4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67920" y="0"/>
            <a:ext cx="14416080" cy="205238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Title Text"/>
          <p:cNvSpPr txBox="1">
            <a:spLocks noGrp="1"/>
          </p:cNvSpPr>
          <p:nvPr>
            <p:ph type="title"/>
          </p:nvPr>
        </p:nvSpPr>
        <p:spPr>
          <a:xfrm>
            <a:off x="643177" y="2036253"/>
            <a:ext cx="11222884" cy="2671276"/>
          </a:xfrm>
          <a:prstGeom prst="rect">
            <a:avLst/>
          </a:prstGeom>
        </p:spPr>
        <p:txBody>
          <a:bodyPr anchor="b"/>
          <a:lstStyle>
            <a:lvl1pPr algn="r">
              <a:defRPr sz="7200" cap="none" spc="-288">
                <a:solidFill>
                  <a:srgbClr val="FF216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11001844"/>
            <a:ext cx="24384000" cy="3349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8" y="11945497"/>
            <a:ext cx="1072194" cy="10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Line"/>
          <p:cNvSpPr/>
          <p:nvPr/>
        </p:nvSpPr>
        <p:spPr>
          <a:xfrm>
            <a:off x="1455418" y="4701633"/>
            <a:ext cx="10519241" cy="1"/>
          </a:xfrm>
          <a:prstGeom prst="line">
            <a:avLst/>
          </a:prstGeom>
          <a:ln w="50800">
            <a:solidFill>
              <a:srgbClr val="FF216E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2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23" name="Libraries or modules that add functionality to your app"/>
          <p:cNvSpPr txBox="1">
            <a:spLocks noGrp="1"/>
          </p:cNvSpPr>
          <p:nvPr>
            <p:ph type="body" sz="quarter" idx="21"/>
          </p:nvPr>
        </p:nvSpPr>
        <p:spPr>
          <a:xfrm>
            <a:off x="8846584" y="5117725"/>
            <a:ext cx="14062202" cy="246380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800">
                <a:solidFill>
                  <a:srgbClr val="504F4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492" y="486041"/>
            <a:ext cx="13183616" cy="11100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203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Title Text"/>
          <p:cNvSpPr txBox="1">
            <a:spLocks noGrp="1"/>
          </p:cNvSpPr>
          <p:nvPr>
            <p:ph type="title"/>
          </p:nvPr>
        </p:nvSpPr>
        <p:spPr>
          <a:xfrm>
            <a:off x="1955800" y="3085174"/>
            <a:ext cx="10163627" cy="582572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70000"/>
              </a:lnSpc>
              <a:defRPr sz="19200" cap="none" spc="-768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3599" y="7699616"/>
            <a:ext cx="1745603" cy="174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3426" y="9900024"/>
            <a:ext cx="6571349" cy="2119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652688" y="-47108"/>
            <a:ext cx="34147145" cy="1365779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419334" y="3993380"/>
            <a:ext cx="19545332" cy="4452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263468"/>
            <a:ext cx="15510384" cy="4452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03792" y="0"/>
            <a:ext cx="9480208" cy="2066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46346" y="12171171"/>
            <a:ext cx="1072193" cy="10721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2286000" y="10143411"/>
            <a:ext cx="11458864" cy="1573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000" y="1238249"/>
            <a:ext cx="685800" cy="546101"/>
          </a:xfrm>
          <a:prstGeom prst="rect">
            <a:avLst/>
          </a:prstGeom>
          <a:ln w="12700">
            <a:miter lim="400000"/>
          </a:ln>
        </p:spPr>
        <p:txBody>
          <a:bodyPr lIns="114300" tIns="114300" rIns="114300" bIns="114300" anchor="ctr">
            <a:spAutoFit/>
          </a:bodyPr>
          <a:lstStyle>
            <a:lvl1pPr algn="r">
              <a:defRPr sz="1800" b="1">
                <a:solidFill>
                  <a:srgbClr val="B08EB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6" r:id="rId4"/>
    <p:sldLayoutId id="2147483658" r:id="rId5"/>
    <p:sldLayoutId id="2147483659" r:id="rId6"/>
    <p:sldLayoutId id="2147483661" r:id="rId7"/>
    <p:sldLayoutId id="2147483668" r:id="rId8"/>
    <p:sldLayoutId id="2147483670" r:id="rId9"/>
    <p:sldLayoutId id="2147483671" r:id="rId10"/>
  </p:sldLayoutIdLst>
  <p:transition spd="med"/>
  <p:txStyles>
    <p:titleStyle>
      <a:lvl1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82550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0" b="1" i="0" u="none" strike="noStrike" cap="all" spc="-479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1pPr>
      <a:lvl2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2pPr>
      <a:lvl3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3pPr>
      <a:lvl4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4pPr>
      <a:lvl5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5pPr>
      <a:lvl6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6pPr>
      <a:lvl7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7pPr>
      <a:lvl8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8pPr>
      <a:lvl9pPr marL="0" marR="0" indent="0" algn="l" defTabSz="825500" rtl="0" eaLnBrk="1" latinLnBrk="0" hangingPunct="1">
        <a:lnSpc>
          <a:spcPct val="9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B08EBF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9pPr>
    </p:bodyStyle>
    <p:otherStyle>
      <a:lvl1pPr marL="0" marR="0" indent="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228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457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685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9144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11430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1371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1600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1828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b="1"/>
          <a:stretch>
            <a:fillRect/>
          </a:stretch>
        </p:blipFill>
        <p:spPr>
          <a:xfrm>
            <a:off x="0" y="-115"/>
            <a:ext cx="24384000" cy="13716001"/>
          </a:xfrm>
          <a:prstGeom prst="rect">
            <a:avLst/>
          </a:prstGeom>
        </p:spPr>
      </p:pic>
      <p:pic>
        <p:nvPicPr>
          <p:cNvPr id="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58147" cy="252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7784"/>
            <a:ext cx="24384000" cy="10083966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iring the RIGHT developer for your pro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12384" spc="-495"/>
            </a:lvl1pPr>
          </a:lstStyle>
          <a:p>
            <a:r>
              <a:rPr lang="en-US" dirty="0"/>
              <a:t>Hello </a:t>
            </a:r>
            <a:br>
              <a:rPr lang="en-US" dirty="0"/>
            </a:br>
            <a:r>
              <a:rPr lang="en-US" dirty="0"/>
              <a:t>SQL</a:t>
            </a:r>
            <a:endParaRPr dirty="0"/>
          </a:p>
        </p:txBody>
      </p:sp>
      <p:sp>
        <p:nvSpPr>
          <p:cNvPr id="421" name="PRESENTED BY:…"/>
          <p:cNvSpPr txBox="1">
            <a:spLocks noGrp="1"/>
          </p:cNvSpPr>
          <p:nvPr>
            <p:ph type="body" sz="quarter" idx="1"/>
          </p:nvPr>
        </p:nvSpPr>
        <p:spPr>
          <a:xfrm>
            <a:off x="15900400" y="9320834"/>
            <a:ext cx="8626133" cy="346514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4400" spc="-132"/>
            </a:pPr>
            <a:r>
              <a:rPr lang="en-US" dirty="0"/>
              <a:t>SELECT * </a:t>
            </a:r>
          </a:p>
          <a:p>
            <a:pPr>
              <a:defRPr sz="4400" spc="-132"/>
            </a:pPr>
            <a:r>
              <a:rPr lang="en-US" dirty="0"/>
              <a:t>FROM instructors</a:t>
            </a:r>
            <a:endParaRPr dirty="0"/>
          </a:p>
          <a:p>
            <a:r>
              <a:rPr lang="en-US" dirty="0"/>
              <a:t>WHERE name = Darie  Dorlus</a:t>
            </a:r>
            <a:endParaRPr dirty="0"/>
          </a:p>
          <a:p>
            <a:pPr>
              <a:defRPr sz="4000" b="0" spc="-119"/>
            </a:pPr>
            <a:r>
              <a:rPr lang="en-US" dirty="0"/>
              <a:t>AND title NOT LIKE “Head SQL Ninja” </a:t>
            </a:r>
            <a:endParaRPr dirty="0"/>
          </a:p>
          <a:p>
            <a:pPr>
              <a:defRPr sz="3600" b="0" spc="-107">
                <a:solidFill>
                  <a:srgbClr val="FF216E"/>
                </a:solidFill>
              </a:defRPr>
            </a:pPr>
            <a:r>
              <a:rPr lang="en-US" dirty="0"/>
              <a:t>darie</a:t>
            </a:r>
            <a:r>
              <a:rPr dirty="0"/>
              <a:t>@bocacode.com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600" y="9320834"/>
            <a:ext cx="50800" cy="439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741" y="438649"/>
            <a:ext cx="4186441" cy="135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44056" y="615950"/>
            <a:ext cx="1072193" cy="1072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Inserting Data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6FA57-64D4-473D-8F16-1D947896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77" y="5102508"/>
            <a:ext cx="10063600" cy="7811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BAB01-706D-4E2F-890C-16AC69F5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879" y="6188358"/>
            <a:ext cx="13072170" cy="50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864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Retrieving/Fetching Data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35EF5-5C3F-4487-8AEB-569801CB9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02" y="5237043"/>
            <a:ext cx="12619575" cy="28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37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Fetching Some Data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F6647-EBC8-4FC3-BB36-87870789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925" y="4878721"/>
            <a:ext cx="18000865" cy="301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010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Altering Table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A508C-66ED-43D9-9481-73BE49E55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179" y="5065592"/>
            <a:ext cx="13483853" cy="52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205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Updating Data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FD0AC-75AA-4FB4-9594-188ADE20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677" y="5237043"/>
            <a:ext cx="13211771" cy="3598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3300C6-C8E5-41AE-9A11-D9A39C38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677" y="9008472"/>
            <a:ext cx="13211770" cy="445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2769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Deleting Data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F2930-D84B-4DA6-99DD-578172B0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97" y="5237043"/>
            <a:ext cx="13619192" cy="29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070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Constraints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Specify how columns can be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69E7A-C032-41F2-BCEA-98AACFA4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62" y="6858000"/>
            <a:ext cx="15016229" cy="45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2489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What do you NE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Querying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3851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Constraints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Specify how columns can be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69E7A-C032-41F2-BCEA-98AACFA4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62" y="6858000"/>
            <a:ext cx="15016229" cy="45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0786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What do you NE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WHERE Clause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7689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What do you NE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Pop Quiz</a:t>
            </a:r>
            <a:r>
              <a:rPr dirty="0"/>
              <a:t>?</a:t>
            </a:r>
          </a:p>
        </p:txBody>
      </p:sp>
      <p:sp>
        <p:nvSpPr>
          <p:cNvPr id="3" name="What do you NEED?">
            <a:extLst>
              <a:ext uri="{FF2B5EF4-FFF2-40B4-BE49-F238E27FC236}">
                <a16:creationId xmlns:a16="http://schemas.microsoft.com/office/drawing/2014/main" id="{1B82BDF7-27E1-4EBD-A139-390FA11BF7CF}"/>
              </a:ext>
            </a:extLst>
          </p:cNvPr>
          <p:cNvSpPr txBox="1">
            <a:spLocks/>
          </p:cNvSpPr>
          <p:nvPr/>
        </p:nvSpPr>
        <p:spPr>
          <a:xfrm>
            <a:off x="5935483" y="6411047"/>
            <a:ext cx="16470746" cy="513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200" b="1" i="0" u="none" strike="noStrike" cap="none" spc="-367" baseline="0">
                <a:solidFill>
                  <a:srgbClr val="FFFFFF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0" algn="ctr" defTabSz="82550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="1" i="0" u="none" strike="noStrike" cap="all" spc="-479" baseline="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dirty="0"/>
              <a:t>What does SQL Stand for?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hank You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itle goes here"/>
          <p:cNvSpPr txBox="1">
            <a:spLocks noGrp="1"/>
          </p:cNvSpPr>
          <p:nvPr>
            <p:ph type="title"/>
          </p:nvPr>
        </p:nvSpPr>
        <p:spPr>
          <a:xfrm>
            <a:off x="1444277" y="1521170"/>
            <a:ext cx="17189712" cy="344731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SEQUEL: IBM’s Idea of a Joke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A Table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21954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collection of data organized into </a:t>
            </a:r>
            <a:r>
              <a:rPr lang="en-US" dirty="0">
                <a:solidFill>
                  <a:schemeClr val="accent5"/>
                </a:solidFill>
              </a:rPr>
              <a:t>rows</a:t>
            </a:r>
            <a:r>
              <a:rPr lang="en-US" dirty="0"/>
              <a:t> and </a:t>
            </a:r>
            <a:r>
              <a:rPr lang="en-US" dirty="0">
                <a:solidFill>
                  <a:schemeClr val="accent5"/>
                </a:solidFill>
              </a:rPr>
              <a:t>columns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546AF-F8E5-48D5-A8AD-2216FDA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94" y="7432516"/>
            <a:ext cx="14774387" cy="33671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A Column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091486" y="5030982"/>
            <a:ext cx="14062202" cy="32419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is a set of data values of a particular </a:t>
            </a:r>
            <a:r>
              <a:rPr lang="en-US" dirty="0">
                <a:solidFill>
                  <a:schemeClr val="accent5"/>
                </a:solidFill>
              </a:rPr>
              <a:t>type</a:t>
            </a:r>
            <a:r>
              <a:rPr lang="en-US" dirty="0"/>
              <a:t>. Here, id, name, and age are the columns.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80B66-CB21-4F2D-A9BA-A4D6DAE6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86" y="8272895"/>
            <a:ext cx="14062202" cy="25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770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A Row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single record in a table.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546AF-F8E5-48D5-A8AD-2216FDA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44" y="6651466"/>
            <a:ext cx="14774387" cy="336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876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Creating a Table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AD211-30E4-42C9-977C-A45B65A7A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79" y="5237043"/>
            <a:ext cx="13649921" cy="57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73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Creating a Table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50472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FBDA4-1AF5-4E6C-B31C-5F9BE30F4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368" y="4989393"/>
            <a:ext cx="11846026" cy="49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086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ack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Inserting Data</a:t>
            </a:r>
            <a:endParaRPr dirty="0"/>
          </a:p>
        </p:txBody>
      </p:sp>
      <p:sp>
        <p:nvSpPr>
          <p:cNvPr id="448" name="Libraries or modules that add functionality to your app"/>
          <p:cNvSpPr txBox="1">
            <a:spLocks noGrp="1"/>
          </p:cNvSpPr>
          <p:nvPr>
            <p:ph type="body" idx="21"/>
          </p:nvPr>
        </p:nvSpPr>
        <p:spPr>
          <a:xfrm>
            <a:off x="4447579" y="5237043"/>
            <a:ext cx="14062202" cy="114903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80AE6-FE99-44D7-B2F8-3D7B827E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132" y="5237043"/>
            <a:ext cx="18587096" cy="29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598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DEFFF4"/>
      </a:dk1>
      <a:lt1>
        <a:srgbClr val="FF216E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B3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8B3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216E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oca-Code-Template.pptx" id="{7F84EF94-B6E3-4EA3-8EE7-15FA85BDAF1A}" vid="{0E52805D-271E-4ED9-A709-C63466827358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B3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8B3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216E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Boca-Code-Template</Template>
  <TotalTime>910</TotalTime>
  <Words>135</Words>
  <Application>Microsoft Office PowerPoint</Application>
  <PresentationFormat>Custom</PresentationFormat>
  <Paragraphs>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Avenir Next Demi Bold</vt:lpstr>
      <vt:lpstr>Avenir Next Medium</vt:lpstr>
      <vt:lpstr>Avenir Next Regular</vt:lpstr>
      <vt:lpstr>Helvetica</vt:lpstr>
      <vt:lpstr>White</vt:lpstr>
      <vt:lpstr>Hello  SQL</vt:lpstr>
      <vt:lpstr>Pop Quiz?</vt:lpstr>
      <vt:lpstr>SEQUEL: IBM’s Idea of a Joke</vt:lpstr>
      <vt:lpstr> A Table</vt:lpstr>
      <vt:lpstr> A Column</vt:lpstr>
      <vt:lpstr> A Row</vt:lpstr>
      <vt:lpstr>Creating a Table</vt:lpstr>
      <vt:lpstr>Creating a Table</vt:lpstr>
      <vt:lpstr>Inserting Data</vt:lpstr>
      <vt:lpstr>Inserting Data</vt:lpstr>
      <vt:lpstr>Retrieving/Fetching Data</vt:lpstr>
      <vt:lpstr>Fetching Some Data</vt:lpstr>
      <vt:lpstr>Altering Table</vt:lpstr>
      <vt:lpstr>Updating Data</vt:lpstr>
      <vt:lpstr>Deleting Data</vt:lpstr>
      <vt:lpstr>Constraints</vt:lpstr>
      <vt:lpstr>Querying</vt:lpstr>
      <vt:lpstr>Constraints</vt:lpstr>
      <vt:lpstr>The WHERE Clause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Array Methods</dc:title>
  <dc:creator>Darie Dorlus</dc:creator>
  <cp:lastModifiedBy>Darie Dorlus</cp:lastModifiedBy>
  <cp:revision>37</cp:revision>
  <dcterms:created xsi:type="dcterms:W3CDTF">2021-09-22T01:42:10Z</dcterms:created>
  <dcterms:modified xsi:type="dcterms:W3CDTF">2021-09-27T04:01:41Z</dcterms:modified>
</cp:coreProperties>
</file>